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3" r:id="rId3"/>
    <p:sldId id="264" r:id="rId4"/>
    <p:sldId id="266" r:id="rId5"/>
    <p:sldId id="265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4"/>
            <p14:sldId id="266"/>
            <p14:sldId id="265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0"/>
    <p:restoredTop sz="94655"/>
  </p:normalViewPr>
  <p:slideViewPr>
    <p:cSldViewPr snapToGrid="0">
      <p:cViewPr varScale="1">
        <p:scale>
          <a:sx n="94" d="100"/>
          <a:sy n="94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amazon.com/CanaKit-Raspberry-Wireless-Adapter-Dongle/dp/B00GFAN498/ref=pd_lutyp_crtyp_simh_2_1/133-3125758-4844946?_encoding=UTF8&amp;pd_rd_i=B00GFAN498&amp;pd_rd_r=e4efded7-a7db-4118-b818-55b618575ec9&amp;pd_rd_w=WCST5&amp;pd_rd_wg=ln8lT&amp;pf_rd_p=6a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10.png"/><Relationship Id="rId6" Type="http://schemas.openxmlformats.org/officeDocument/2006/relationships/image" Target="../media/image9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2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2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2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2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  <p:sp>
        <p:nvSpPr>
          <p:cNvPr id="4" name="Rectangle 3">
            <a:hlinkClick r:id="rId8"/>
          </p:cNvPr>
          <p:cNvSpPr/>
          <p:nvPr/>
        </p:nvSpPr>
        <p:spPr>
          <a:xfrm>
            <a:off x="110797" y="1642097"/>
            <a:ext cx="1013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673AC"/>
                </a:solidFill>
                <a:hlinkClick r:id="rId8"/>
              </a:rPr>
              <a:t>Canakit WiFi Dongle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1042299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to terminal from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47730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telnet from terminal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695703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266300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98052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824428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01081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</a:t>
            </a:r>
            <a:r>
              <a:rPr lang="en-US" b="1" dirty="0" smtClean="0">
                <a:solidFill>
                  <a:srgbClr val="C00000"/>
                </a:solidFill>
              </a:rPr>
              <a:t>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</a:t>
            </a:r>
            <a:r>
              <a:rPr lang="en-US" b="1" dirty="0" smtClean="0">
                <a:solidFill>
                  <a:srgbClr val="C00000"/>
                </a:solidFill>
              </a:rPr>
              <a:t>level </a:t>
            </a:r>
            <a:r>
              <a:rPr lang="en-US" b="1" dirty="0" smtClean="0">
                <a:solidFill>
                  <a:srgbClr val="C00000"/>
                </a:solidFill>
              </a:rPr>
              <a:t>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</a:t>
            </a:r>
            <a:r>
              <a:rPr lang="en-US" b="1" dirty="0" smtClean="0">
                <a:solidFill>
                  <a:srgbClr val="C00000"/>
                </a:solidFill>
              </a:rPr>
              <a:t>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</a:t>
            </a:r>
            <a:r>
              <a:rPr lang="en-US" b="1" dirty="0" smtClean="0">
                <a:solidFill>
                  <a:srgbClr val="C00000"/>
                </a:solidFill>
              </a:rPr>
              <a:t>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</a:t>
            </a:r>
            <a:r>
              <a:rPr lang="en-US" b="1" dirty="0" smtClean="0">
                <a:solidFill>
                  <a:schemeClr val="accent2"/>
                </a:solidFill>
              </a:rPr>
              <a:t>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78722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93394" y="5578958"/>
            <a:ext cx="547939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499885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766522" y="5580676"/>
            <a:ext cx="774875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Telnet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824459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WebserverDemoRasPi.py</a:t>
            </a:r>
            <a:r>
              <a:rPr lang="en-US" dirty="0" smtClean="0"/>
              <a:t> </a:t>
            </a:r>
            <a:r>
              <a:rPr lang="en-US" dirty="0" smtClean="0"/>
              <a:t>using python3 </a:t>
            </a:r>
            <a:r>
              <a:rPr lang="en-US" dirty="0" smtClean="0"/>
              <a:t>(can run on startup)</a:t>
            </a:r>
            <a:endParaRPr lang="en-US" dirty="0" smtClean="0"/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768972" y="4817264"/>
            <a:ext cx="5249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adding a slider bar for controlling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1774</TotalTime>
  <Words>480</Words>
  <Application>Microsoft Macintosh PowerPoint</Application>
  <PresentationFormat>Widescreen</PresentationFormat>
  <Paragraphs>120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60</cp:revision>
  <dcterms:created xsi:type="dcterms:W3CDTF">2013-07-15T20:26:40Z</dcterms:created>
  <dcterms:modified xsi:type="dcterms:W3CDTF">2019-03-25T04:13:38Z</dcterms:modified>
</cp:coreProperties>
</file>